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2" r:id="rId6"/>
    <p:sldId id="409" r:id="rId7"/>
    <p:sldId id="416" r:id="rId8"/>
    <p:sldId id="418" r:id="rId9"/>
    <p:sldId id="411" r:id="rId10"/>
    <p:sldId id="415" r:id="rId11"/>
    <p:sldId id="305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844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752" y="129544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RAIE: Region-Aware Incremental Preference Editing with LoRA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LLM-based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01117" y="5101172"/>
            <a:ext cx="198183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—— WWW</a:t>
            </a:r>
            <a:r>
              <a:rPr sz="2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_</a:t>
            </a:r>
            <a:r>
              <a:rPr sz="2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2026</a:t>
            </a:r>
            <a:endParaRPr lang="en-US" sz="20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886200" y="5105400"/>
            <a:ext cx="4111625" cy="348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</a:t>
            </a:r>
            <a:r>
              <a:rPr lang="en-US" altLang="zh-CN" dirty="0"/>
              <a:t>https://github.com/fengaogao/RAIE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rcRect b="28607"/>
          <a:stretch>
            <a:fillRect/>
          </a:stretch>
        </p:blipFill>
        <p:spPr>
          <a:xfrm>
            <a:off x="1752600" y="2209800"/>
            <a:ext cx="8528685" cy="2918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24199" y="84899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3390" y="4876800"/>
            <a:ext cx="11191240" cy="151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spcAft>
                <a:spcPts val="1200"/>
              </a:spcAft>
            </a:pPr>
            <a:r>
              <a:rPr lang="en-US" altLang="zh-CN" sz="2400"/>
              <a:t>(1)  imbalanced update granularity, where global updates perturb behaviors unrelated to the target while  pointwise edits fail to capture broader preference shifts.</a:t>
            </a:r>
            <a:endParaRPr lang="en-US" altLang="zh-CN" sz="2400"/>
          </a:p>
          <a:p>
            <a:pPr indent="0" fontAlgn="auto">
              <a:spcAft>
                <a:spcPts val="1200"/>
              </a:spcAft>
            </a:pPr>
            <a:r>
              <a:rPr lang="en-US" altLang="zh-CN" sz="2400"/>
              <a:t>(2)  unstable incremental updates, where repeated edits interfere  with prior adaptations, leading to catastrophic forgetting and inconsistent recommendations.</a:t>
            </a:r>
            <a:endParaRPr lang="en-US" altLang="zh-CN" sz="24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rcRect t="11494"/>
          <a:stretch>
            <a:fillRect/>
          </a:stretch>
        </p:blipFill>
        <p:spPr>
          <a:xfrm>
            <a:off x="1371600" y="1524000"/>
            <a:ext cx="9372600" cy="3179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" y="1752600"/>
            <a:ext cx="12085955" cy="4080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9455" y="2438400"/>
            <a:ext cx="5633085" cy="9163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3810000"/>
            <a:ext cx="5497195" cy="9017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1828800"/>
            <a:ext cx="3630930" cy="373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1524000"/>
            <a:ext cx="5321300" cy="7245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4745" y="2419350"/>
            <a:ext cx="5278755" cy="10083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0725" y="3638550"/>
            <a:ext cx="4380865" cy="11696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5162550"/>
            <a:ext cx="4906645" cy="11410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150" y="1371600"/>
            <a:ext cx="4003675" cy="529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905000"/>
            <a:ext cx="5962015" cy="8883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3056890"/>
            <a:ext cx="6240145" cy="6889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295" y="3947795"/>
            <a:ext cx="5048250" cy="6318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600" y="4865370"/>
            <a:ext cx="5756275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804349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371600"/>
            <a:ext cx="8442325" cy="5374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1490345"/>
            <a:ext cx="4930775" cy="53708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1524000"/>
            <a:ext cx="5061585" cy="4516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3355</Words>
  <Application>WPS 演示</Application>
  <PresentationFormat>宽屏</PresentationFormat>
  <Paragraphs>192</Paragraphs>
  <Slides>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Trebuchet MS</vt:lpstr>
      <vt:lpstr>Arial</vt:lpstr>
      <vt:lpstr>Times New Roman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539</cp:revision>
  <dcterms:created xsi:type="dcterms:W3CDTF">2023-09-17T03:47:00Z</dcterms:created>
  <dcterms:modified xsi:type="dcterms:W3CDTF">2026-04-21T08:33:31Z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2023-09-09T16:00:00Z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2023-09-30T16:00:00Z</vt:filetime>
  </property>
  <property fmtid="{D5CDD505-2E9C-101B-9397-08002B2CF9AE}" pid="5" name="ICV">
    <vt:lpwstr>C1C2B4B0D40041FAACACBB1AB61E76C1_13</vt:lpwstr>
  </property>
  <property fmtid="{D5CDD505-2E9C-101B-9397-08002B2CF9AE}" pid="6" name="KSOProductBuildVer">
    <vt:lpwstr>2052-12.1.0.25865</vt:lpwstr>
  </property>
</Properties>
</file>